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94" r:id="rId2"/>
    <p:sldId id="295" r:id="rId3"/>
    <p:sldId id="301" r:id="rId4"/>
    <p:sldId id="298" r:id="rId5"/>
    <p:sldId id="302" r:id="rId6"/>
    <p:sldId id="299" r:id="rId7"/>
    <p:sldId id="305" r:id="rId8"/>
    <p:sldId id="306" r:id="rId9"/>
    <p:sldId id="307" r:id="rId10"/>
    <p:sldId id="267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63939"/>
    <a:srgbClr val="2D4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52"/>
  </p:normalViewPr>
  <p:slideViewPr>
    <p:cSldViewPr snapToGrid="0">
      <p:cViewPr varScale="1">
        <p:scale>
          <a:sx n="63" d="100"/>
          <a:sy n="63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A4C8A-1335-5B48-B4E8-79BA37658188}" type="datetimeFigureOut">
              <a:rPr lang="x-none" smtClean="0"/>
              <a:t>6/29/2024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2B1D2-B854-774B-8EFA-AEC13DA8FD1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633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346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8744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2522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76664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58861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8874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52564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74401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334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DB30C2-43ED-6278-C223-81FA805BB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48E423-975C-F45F-E9C4-F5150D502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F5CA83-78DF-48C3-BB72-2D280F90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1A3C-791B-473C-97FF-972ADDA8073A}" type="datetime1">
              <a:rPr lang="en-US" smtClean="0"/>
              <a:t>6/29/2024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6DE8BB-BC3A-A81B-832F-0FA20F2A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A860EA-2BAE-F59D-5E18-28A066837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704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8F91F-11CF-1E1E-EE98-BF361FB2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F2C3B6-96DC-2A2D-F3AE-734F4CFFE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2FD0FC-326A-4363-47FA-EA38A0407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A105-8190-4424-A75D-B4DCD479428B}" type="datetime1">
              <a:rPr lang="en-US" smtClean="0"/>
              <a:t>6/29/2024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DF16B9-E8B1-3437-6045-EAC306C24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4A818D-36F5-17E0-DEEB-1E020AAB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843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97D6A7F-642A-0CDC-996B-94ED2CACC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2C440A-FE67-611D-725E-2A9E6AE9E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18D05E-D61E-1CB1-D1A7-654B9699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0A1E-D271-4CC1-AA40-F5C5E3408DD5}" type="datetime1">
              <a:rPr lang="en-US" smtClean="0"/>
              <a:t>6/29/2024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8BF505-2C5D-75F0-CF51-49B779EF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817B25-F1CD-01C9-9F1A-480DC221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9706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972287-3220-9E39-AF8A-945DCDD8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3F7E4C-903E-748C-AB18-22C13F4E1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89B4AF-3D82-7BC6-6C8D-784034DF7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15DB-2653-458D-8249-6E8C054B48DB}" type="datetime1">
              <a:rPr lang="en-US" smtClean="0"/>
              <a:t>6/29/2024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6E5EA7-108B-70BD-3EB3-28767D3D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F83D13-8321-F461-6B51-4C1C5EE94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1391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CCF60-F818-0C3D-5C86-6CFE37850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CCF591-D77A-0AC2-9032-99016E496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E9E802-BE8C-C663-9D2F-5F7B0008C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001A-95F9-4791-8A49-27CF3E79031D}" type="datetime1">
              <a:rPr lang="en-US" smtClean="0"/>
              <a:t>6/29/2024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C8A8B3-DC21-49D9-BC50-3348C4153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E7B49F-E60A-E7A9-0A42-FF76D32A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322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E73E87-1B58-61F0-734E-920610EF2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236E78-1FCE-980E-DCF2-53F42FA40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52A45D-50D4-E06C-5542-D17649DEE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96ECCA-F6FF-E1B7-5EBB-B50DE169E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E97E-8626-4CB6-8524-7912C5A29FC5}" type="datetime1">
              <a:rPr lang="en-US" smtClean="0"/>
              <a:t>6/29/2024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83850F-F8C6-1310-BB18-0CF95915C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0C55F4-27CF-F198-0C84-6C12738C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426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E29D04-FE8D-785B-4CDA-9F82034FD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CEFF39-FCE8-447A-77A9-CE3FF9268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C8B0AB-C9CE-20AA-8BFA-9892245DF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1C480D-A90F-C13B-DDD2-E725F39326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48947F-E6E0-7A52-2FF1-BB8CAF3211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361E558-9EA9-130C-F656-B9B20512E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73C4-64E2-476D-8E2E-6B1D6D556F05}" type="datetime1">
              <a:rPr lang="en-US" smtClean="0"/>
              <a:t>6/29/2024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D8716E5-6D63-7217-4C0B-8C0BD33A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42F42AC-9FB7-F5FD-2BE6-BF9516DF5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645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BA28A-289D-5FCA-29B7-7E5D0E4FA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67277C-B5DB-8140-363B-228805004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A5A1-F6E7-4F7C-928B-698F7E9E2EA9}" type="datetime1">
              <a:rPr lang="en-US" smtClean="0"/>
              <a:t>6/29/2024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E521D7-F23E-56D8-51E9-F76D225E5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270ED5-F9D1-16DA-D281-99027DFA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5724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5FBB30F-CB54-DCD9-CA29-5E5F24781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EA96-BC17-47C6-AC05-CD70AFDCCDA7}" type="datetime1">
              <a:rPr lang="en-US" smtClean="0"/>
              <a:t>6/29/2024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3CB9E21-8883-BC15-782C-C9E598D5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96D983B-E196-C239-441E-28F4315E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6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75EFF1-24E7-8D25-5904-8CB1E4253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BA3928-E303-FF9F-D6F0-5CBA5A28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B0C8EA-9FD7-2D9F-BBE6-C42082550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B51398-E521-3559-C9D5-7149A853F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0DBC-FAD0-4AEF-BE37-B0E4E740F0B1}" type="datetime1">
              <a:rPr lang="en-US" smtClean="0"/>
              <a:t>6/29/2024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35F1AB-FBCB-CCA6-C122-7A87BAEF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7E1349-268D-6F51-01E9-BC75CF222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432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5741EB-1935-F599-273F-F4388DD69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DE99D6B-9E6D-F48C-E751-83C032E8D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DE7C70-3EDF-F91C-692A-D963328FE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BAD270-2BCB-969F-6153-98179E115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B63C-A732-4AF9-8520-BC7198D0D6FB}" type="datetime1">
              <a:rPr lang="en-US" smtClean="0"/>
              <a:t>6/29/2024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18072F-3B73-A938-F4B0-48E46F20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C41D5F-754D-0908-DA2A-57C76A15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3563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042AB28-B5F0-4449-DD17-AC1803C5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75E662-AC30-CC3B-CB5F-550C7BA51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85BD74-0640-9EEC-B464-0D0186A53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5C06E-4A29-4D3E-900C-70F1053FF3B8}" type="datetime1">
              <a:rPr lang="en-US" smtClean="0"/>
              <a:t>6/29/2024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07745F-F47A-319C-4769-A7FD5F113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5DC6A9-D628-DB54-7E77-B2FFBD2A1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8641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fld id="{CF66E34F-57D4-5949-8184-821DEE80360F}" type="slidenum">
              <a:rPr lang="x-none" smtClean="0">
                <a:solidFill>
                  <a:schemeClr val="bg2">
                    <a:lumMod val="25000"/>
                  </a:schemeClr>
                </a:solidFill>
              </a:rPr>
              <a:t>1</a:t>
            </a:fld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202259"/>
            <a:ext cx="12192000" cy="1524000"/>
            <a:chOff x="0" y="202259"/>
            <a:chExt cx="12192000" cy="1524000"/>
          </a:xfrm>
        </p:grpSpPr>
        <p:sp>
          <p:nvSpPr>
            <p:cNvPr id="9" name="Rectangle 8"/>
            <p:cNvSpPr/>
            <p:nvPr/>
          </p:nvSpPr>
          <p:spPr>
            <a:xfrm>
              <a:off x="0" y="202259"/>
              <a:ext cx="12192000" cy="152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0" b="73778"/>
            <a:stretch/>
          </p:blipFill>
          <p:spPr>
            <a:xfrm>
              <a:off x="2462850" y="202259"/>
              <a:ext cx="7266297" cy="152400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25277" t="69379" r="61343" b="19306"/>
            <a:stretch/>
          </p:blipFill>
          <p:spPr>
            <a:xfrm>
              <a:off x="10422073" y="1105442"/>
              <a:ext cx="1467755" cy="620817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5996" b="8259"/>
          <a:stretch/>
        </p:blipFill>
        <p:spPr>
          <a:xfrm>
            <a:off x="621868" y="366812"/>
            <a:ext cx="1219115" cy="1194894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13" name="Rectangle 12"/>
          <p:cNvSpPr/>
          <p:nvPr/>
        </p:nvSpPr>
        <p:spPr>
          <a:xfrm>
            <a:off x="3048000" y="201742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a-IR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عنوان:</a:t>
            </a:r>
            <a:endParaRPr lang="en-US" sz="4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a-IR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0" y="4404402"/>
            <a:ext cx="6096000" cy="8853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نام و نام خانوادگی ارائه کننده: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وابستگی سازمانی: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797" y="5324583"/>
            <a:ext cx="1580186" cy="139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65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10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زیارت اربعین، مقدمه ظهور</a:t>
            </a:r>
            <a:endParaRPr lang="x-none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73778"/>
          <a:stretch/>
        </p:blipFill>
        <p:spPr>
          <a:xfrm>
            <a:off x="2462851" y="190788"/>
            <a:ext cx="7266297" cy="1524000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1"/>
          <a:stretch/>
        </p:blipFill>
        <p:spPr>
          <a:xfrm>
            <a:off x="701039" y="3173163"/>
            <a:ext cx="4050169" cy="28298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AF2436DA-7FB4-A2E0-C6BF-0EA72A4B6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1640" y="2121787"/>
            <a:ext cx="6019800" cy="1205892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تشکر از حسن توجه شما</a:t>
            </a:r>
            <a:endParaRPr lang="x-none" dirty="0">
              <a:solidFill>
                <a:srgbClr val="2D4A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73F6A2FD-522F-823C-7157-823ACE5CEF60}"/>
              </a:ext>
            </a:extLst>
          </p:cNvPr>
          <p:cNvSpPr txBox="1">
            <a:spLocks/>
          </p:cNvSpPr>
          <p:nvPr/>
        </p:nvSpPr>
        <p:spPr>
          <a:xfrm>
            <a:off x="5684520" y="3920715"/>
            <a:ext cx="5669280" cy="51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لوگوی دانشگاه یا سازمان</a:t>
            </a:r>
            <a:endParaRPr lang="x-none" sz="1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8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fld id="{CF66E34F-57D4-5949-8184-821DEE80360F}" type="slidenum">
              <a:rPr lang="x-none" smtClean="0">
                <a:solidFill>
                  <a:schemeClr val="bg2">
                    <a:lumMod val="25000"/>
                  </a:schemeClr>
                </a:solidFill>
              </a:rPr>
              <a:t>2</a:t>
            </a:fld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grpSp>
        <p:nvGrpSpPr>
          <p:cNvPr id="10" name="Group 9"/>
          <p:cNvGrpSpPr/>
          <p:nvPr/>
        </p:nvGrpSpPr>
        <p:grpSpPr>
          <a:xfrm>
            <a:off x="0" y="156539"/>
            <a:ext cx="12192000" cy="1524000"/>
            <a:chOff x="0" y="202259"/>
            <a:chExt cx="12192000" cy="1524000"/>
          </a:xfrm>
        </p:grpSpPr>
        <p:sp>
          <p:nvSpPr>
            <p:cNvPr id="12" name="Rectangle 11"/>
            <p:cNvSpPr/>
            <p:nvPr/>
          </p:nvSpPr>
          <p:spPr>
            <a:xfrm>
              <a:off x="0" y="202259"/>
              <a:ext cx="12192000" cy="152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0" b="73778"/>
            <a:stretch/>
          </p:blipFill>
          <p:spPr>
            <a:xfrm>
              <a:off x="2462850" y="202259"/>
              <a:ext cx="7266297" cy="152400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25277" t="69379" r="61343" b="19306"/>
            <a:stretch/>
          </p:blipFill>
          <p:spPr>
            <a:xfrm>
              <a:off x="10422073" y="1105442"/>
              <a:ext cx="1467755" cy="620817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5996" b="8259"/>
          <a:stretch/>
        </p:blipFill>
        <p:spPr>
          <a:xfrm>
            <a:off x="621868" y="366812"/>
            <a:ext cx="1219115" cy="119489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69445" y="1959423"/>
            <a:ext cx="1116873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fa-IR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مقدمه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متن یا تصویر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292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fld id="{CF66E34F-57D4-5949-8184-821DEE80360F}" type="slidenum">
              <a:rPr lang="x-none" smtClean="0">
                <a:solidFill>
                  <a:schemeClr val="bg2">
                    <a:lumMod val="25000"/>
                  </a:schemeClr>
                </a:solidFill>
              </a:rPr>
              <a:t>3</a:t>
            </a:fld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grpSp>
        <p:nvGrpSpPr>
          <p:cNvPr id="11" name="Group 10"/>
          <p:cNvGrpSpPr/>
          <p:nvPr/>
        </p:nvGrpSpPr>
        <p:grpSpPr>
          <a:xfrm>
            <a:off x="0" y="202259"/>
            <a:ext cx="12192000" cy="1524000"/>
            <a:chOff x="0" y="202259"/>
            <a:chExt cx="12192000" cy="1524000"/>
          </a:xfrm>
        </p:grpSpPr>
        <p:sp>
          <p:nvSpPr>
            <p:cNvPr id="12" name="Rectangle 11"/>
            <p:cNvSpPr/>
            <p:nvPr/>
          </p:nvSpPr>
          <p:spPr>
            <a:xfrm>
              <a:off x="0" y="202259"/>
              <a:ext cx="12192000" cy="152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0" b="73778"/>
            <a:stretch/>
          </p:blipFill>
          <p:spPr>
            <a:xfrm>
              <a:off x="2462850" y="202259"/>
              <a:ext cx="7266297" cy="152400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25277" t="69379" r="61343" b="19306"/>
            <a:stretch/>
          </p:blipFill>
          <p:spPr>
            <a:xfrm>
              <a:off x="10422073" y="1105442"/>
              <a:ext cx="1467755" cy="620817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5996" b="8259"/>
          <a:stretch/>
        </p:blipFill>
        <p:spPr>
          <a:xfrm>
            <a:off x="621868" y="366812"/>
            <a:ext cx="1219115" cy="119489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79970" y="2443036"/>
            <a:ext cx="111687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fa-IR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اهداف</a:t>
            </a:r>
          </a:p>
          <a:p>
            <a:pPr marL="742950" lvl="0" indent="-742950" algn="r" rtl="1">
              <a:buFont typeface="Wingdings" panose="05000000000000000000" pitchFamily="2" charset="2"/>
              <a:buChar char="ü"/>
            </a:pPr>
            <a:r>
              <a:rPr lang="fa-IR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0" indent="-742950" algn="r" rtl="1">
              <a:buFont typeface="Wingdings" panose="05000000000000000000" pitchFamily="2" charset="2"/>
              <a:buChar char="ü"/>
            </a:pPr>
            <a:r>
              <a:rPr lang="fa-IR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0" indent="-742950" algn="r" rtl="1">
              <a:buFont typeface="Wingdings" panose="05000000000000000000" pitchFamily="2" charset="2"/>
              <a:buChar char="ü"/>
            </a:pPr>
            <a:r>
              <a:rPr lang="fa-IR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1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fld id="{CF66E34F-57D4-5949-8184-821DEE80360F}" type="slidenum">
              <a:rPr lang="x-none" smtClean="0">
                <a:solidFill>
                  <a:schemeClr val="bg2">
                    <a:lumMod val="25000"/>
                  </a:schemeClr>
                </a:solidFill>
              </a:rPr>
              <a:t>4</a:t>
            </a:fld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grpSp>
        <p:nvGrpSpPr>
          <p:cNvPr id="11" name="Group 10"/>
          <p:cNvGrpSpPr/>
          <p:nvPr/>
        </p:nvGrpSpPr>
        <p:grpSpPr>
          <a:xfrm>
            <a:off x="0" y="202259"/>
            <a:ext cx="12192000" cy="1524000"/>
            <a:chOff x="0" y="202259"/>
            <a:chExt cx="12192000" cy="1524000"/>
          </a:xfrm>
        </p:grpSpPr>
        <p:sp>
          <p:nvSpPr>
            <p:cNvPr id="12" name="Rectangle 11"/>
            <p:cNvSpPr/>
            <p:nvPr/>
          </p:nvSpPr>
          <p:spPr>
            <a:xfrm>
              <a:off x="0" y="202259"/>
              <a:ext cx="12192000" cy="152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0" b="73778"/>
            <a:stretch/>
          </p:blipFill>
          <p:spPr>
            <a:xfrm>
              <a:off x="2462850" y="202259"/>
              <a:ext cx="7266297" cy="152400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25277" t="69379" r="61343" b="19306"/>
            <a:stretch/>
          </p:blipFill>
          <p:spPr>
            <a:xfrm>
              <a:off x="10422073" y="1105442"/>
              <a:ext cx="1467755" cy="620817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5996" b="8259"/>
          <a:stretch/>
        </p:blipFill>
        <p:spPr>
          <a:xfrm>
            <a:off x="621868" y="366812"/>
            <a:ext cx="1219115" cy="119489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21097" y="1890812"/>
            <a:ext cx="1116873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fa-IR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مواد و روش ها (1)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متن یا تصویر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14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fld id="{CF66E34F-57D4-5949-8184-821DEE80360F}" type="slidenum">
              <a:rPr lang="x-none" smtClean="0">
                <a:solidFill>
                  <a:schemeClr val="bg2">
                    <a:lumMod val="25000"/>
                  </a:schemeClr>
                </a:solidFill>
              </a:rPr>
              <a:t>5</a:t>
            </a:fld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grpSp>
        <p:nvGrpSpPr>
          <p:cNvPr id="11" name="Group 10"/>
          <p:cNvGrpSpPr/>
          <p:nvPr/>
        </p:nvGrpSpPr>
        <p:grpSpPr>
          <a:xfrm>
            <a:off x="0" y="202259"/>
            <a:ext cx="12192000" cy="1524000"/>
            <a:chOff x="0" y="202259"/>
            <a:chExt cx="12192000" cy="1524000"/>
          </a:xfrm>
        </p:grpSpPr>
        <p:sp>
          <p:nvSpPr>
            <p:cNvPr id="12" name="Rectangle 11"/>
            <p:cNvSpPr/>
            <p:nvPr/>
          </p:nvSpPr>
          <p:spPr>
            <a:xfrm>
              <a:off x="0" y="202259"/>
              <a:ext cx="12192000" cy="152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0" b="73778"/>
            <a:stretch/>
          </p:blipFill>
          <p:spPr>
            <a:xfrm>
              <a:off x="2462850" y="202259"/>
              <a:ext cx="7266297" cy="152400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25277" t="69379" r="61343" b="19306"/>
            <a:stretch/>
          </p:blipFill>
          <p:spPr>
            <a:xfrm>
              <a:off x="10422073" y="1105442"/>
              <a:ext cx="1467755" cy="620817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5996" b="8259"/>
          <a:stretch/>
        </p:blipFill>
        <p:spPr>
          <a:xfrm>
            <a:off x="621868" y="366812"/>
            <a:ext cx="1219115" cy="119489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21097" y="1997145"/>
            <a:ext cx="1116873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fa-IR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مواد و روش ها (2)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متن یا تصویر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595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fld id="{CF66E34F-57D4-5949-8184-821DEE80360F}" type="slidenum">
              <a:rPr lang="x-none" smtClean="0">
                <a:solidFill>
                  <a:schemeClr val="bg2">
                    <a:lumMod val="25000"/>
                  </a:schemeClr>
                </a:solidFill>
              </a:rPr>
              <a:t>6</a:t>
            </a:fld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grpSp>
        <p:nvGrpSpPr>
          <p:cNvPr id="11" name="Group 10"/>
          <p:cNvGrpSpPr/>
          <p:nvPr/>
        </p:nvGrpSpPr>
        <p:grpSpPr>
          <a:xfrm>
            <a:off x="0" y="202259"/>
            <a:ext cx="12192000" cy="1524000"/>
            <a:chOff x="0" y="202259"/>
            <a:chExt cx="12192000" cy="1524000"/>
          </a:xfrm>
        </p:grpSpPr>
        <p:sp>
          <p:nvSpPr>
            <p:cNvPr id="12" name="Rectangle 11"/>
            <p:cNvSpPr/>
            <p:nvPr/>
          </p:nvSpPr>
          <p:spPr>
            <a:xfrm>
              <a:off x="0" y="202259"/>
              <a:ext cx="12192000" cy="152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0" b="73778"/>
            <a:stretch/>
          </p:blipFill>
          <p:spPr>
            <a:xfrm>
              <a:off x="2462850" y="202259"/>
              <a:ext cx="7266297" cy="152400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25277" t="69379" r="61343" b="19306"/>
            <a:stretch/>
          </p:blipFill>
          <p:spPr>
            <a:xfrm>
              <a:off x="10422073" y="1105442"/>
              <a:ext cx="1467755" cy="620817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5996" b="8259"/>
          <a:stretch/>
        </p:blipFill>
        <p:spPr>
          <a:xfrm>
            <a:off x="621868" y="366812"/>
            <a:ext cx="1219115" cy="119489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4205" y="1997145"/>
            <a:ext cx="1116873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fa-IR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نتایج (1)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متن یا تصویر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5372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fld id="{CF66E34F-57D4-5949-8184-821DEE80360F}" type="slidenum">
              <a:rPr lang="x-none" smtClean="0">
                <a:solidFill>
                  <a:schemeClr val="bg2">
                    <a:lumMod val="25000"/>
                  </a:schemeClr>
                </a:solidFill>
              </a:rPr>
              <a:t>7</a:t>
            </a:fld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grpSp>
        <p:nvGrpSpPr>
          <p:cNvPr id="11" name="Group 10"/>
          <p:cNvGrpSpPr/>
          <p:nvPr/>
        </p:nvGrpSpPr>
        <p:grpSpPr>
          <a:xfrm>
            <a:off x="0" y="202259"/>
            <a:ext cx="12192000" cy="1524000"/>
            <a:chOff x="0" y="202259"/>
            <a:chExt cx="12192000" cy="1524000"/>
          </a:xfrm>
        </p:grpSpPr>
        <p:sp>
          <p:nvSpPr>
            <p:cNvPr id="12" name="Rectangle 11"/>
            <p:cNvSpPr/>
            <p:nvPr/>
          </p:nvSpPr>
          <p:spPr>
            <a:xfrm>
              <a:off x="0" y="202259"/>
              <a:ext cx="12192000" cy="152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0" b="73778"/>
            <a:stretch/>
          </p:blipFill>
          <p:spPr>
            <a:xfrm>
              <a:off x="2462850" y="202259"/>
              <a:ext cx="7266297" cy="152400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25277" t="69379" r="61343" b="19306"/>
            <a:stretch/>
          </p:blipFill>
          <p:spPr>
            <a:xfrm>
              <a:off x="10422073" y="1105442"/>
              <a:ext cx="1467755" cy="620817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5996" b="8259"/>
          <a:stretch/>
        </p:blipFill>
        <p:spPr>
          <a:xfrm>
            <a:off x="621868" y="366812"/>
            <a:ext cx="1219115" cy="11948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4205" y="1997145"/>
            <a:ext cx="1116873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fa-IR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نتایج (2)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متن یا تصویر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9751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fld id="{CF66E34F-57D4-5949-8184-821DEE80360F}" type="slidenum">
              <a:rPr lang="x-none" smtClean="0">
                <a:solidFill>
                  <a:schemeClr val="bg2">
                    <a:lumMod val="25000"/>
                  </a:schemeClr>
                </a:solidFill>
              </a:rPr>
              <a:t>8</a:t>
            </a:fld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grpSp>
        <p:nvGrpSpPr>
          <p:cNvPr id="11" name="Group 10"/>
          <p:cNvGrpSpPr/>
          <p:nvPr/>
        </p:nvGrpSpPr>
        <p:grpSpPr>
          <a:xfrm>
            <a:off x="0" y="202259"/>
            <a:ext cx="12192000" cy="1524000"/>
            <a:chOff x="0" y="202259"/>
            <a:chExt cx="12192000" cy="1524000"/>
          </a:xfrm>
        </p:grpSpPr>
        <p:sp>
          <p:nvSpPr>
            <p:cNvPr id="12" name="Rectangle 11"/>
            <p:cNvSpPr/>
            <p:nvPr/>
          </p:nvSpPr>
          <p:spPr>
            <a:xfrm>
              <a:off x="0" y="202259"/>
              <a:ext cx="12192000" cy="152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0" b="73778"/>
            <a:stretch/>
          </p:blipFill>
          <p:spPr>
            <a:xfrm>
              <a:off x="2462850" y="202259"/>
              <a:ext cx="7266297" cy="152400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25277" t="69379" r="61343" b="19306"/>
            <a:stretch/>
          </p:blipFill>
          <p:spPr>
            <a:xfrm>
              <a:off x="10422073" y="1105442"/>
              <a:ext cx="1467755" cy="620817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5996" b="8259"/>
          <a:stretch/>
        </p:blipFill>
        <p:spPr>
          <a:xfrm>
            <a:off x="621868" y="366812"/>
            <a:ext cx="1219115" cy="11948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38965" y="1997145"/>
            <a:ext cx="1116873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fa-IR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نتیجه گیری کلی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متن 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3404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fld id="{CF66E34F-57D4-5949-8184-821DEE80360F}" type="slidenum">
              <a:rPr lang="x-none" smtClean="0">
                <a:solidFill>
                  <a:schemeClr val="bg2">
                    <a:lumMod val="25000"/>
                  </a:schemeClr>
                </a:solidFill>
              </a:rPr>
              <a:t>9</a:t>
            </a:fld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grpSp>
        <p:nvGrpSpPr>
          <p:cNvPr id="11" name="Group 10"/>
          <p:cNvGrpSpPr/>
          <p:nvPr/>
        </p:nvGrpSpPr>
        <p:grpSpPr>
          <a:xfrm>
            <a:off x="0" y="156539"/>
            <a:ext cx="12192000" cy="1524000"/>
            <a:chOff x="0" y="202259"/>
            <a:chExt cx="12192000" cy="1524000"/>
          </a:xfrm>
        </p:grpSpPr>
        <p:sp>
          <p:nvSpPr>
            <p:cNvPr id="12" name="Rectangle 11"/>
            <p:cNvSpPr/>
            <p:nvPr/>
          </p:nvSpPr>
          <p:spPr>
            <a:xfrm>
              <a:off x="0" y="202259"/>
              <a:ext cx="12192000" cy="152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0" b="73778"/>
            <a:stretch/>
          </p:blipFill>
          <p:spPr>
            <a:xfrm>
              <a:off x="2462850" y="202259"/>
              <a:ext cx="7266297" cy="152400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25277" t="69379" r="61343" b="19306"/>
            <a:stretch/>
          </p:blipFill>
          <p:spPr>
            <a:xfrm>
              <a:off x="10422073" y="1105442"/>
              <a:ext cx="1467755" cy="620817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5996" b="8259"/>
          <a:stretch/>
        </p:blipFill>
        <p:spPr>
          <a:xfrm>
            <a:off x="621868" y="366812"/>
            <a:ext cx="1219115" cy="11948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4205" y="1893590"/>
            <a:ext cx="1116873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r" rtl="1">
              <a:buFont typeface="Wingdings" panose="05000000000000000000" pitchFamily="2" charset="2"/>
              <a:buChar char="§"/>
            </a:pPr>
            <a:r>
              <a:rPr lang="fa-IR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منابع</a:t>
            </a:r>
          </a:p>
          <a:p>
            <a:pPr marL="685800" lvl="0" indent="-685800" algn="r" rtl="1">
              <a:buFont typeface="Wingdings" panose="05000000000000000000" pitchFamily="2" charset="2"/>
              <a:buChar char="§"/>
            </a:pPr>
            <a:r>
              <a:rPr lang="fa-IR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0" indent="-742950" algn="r" rtl="1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0" indent="-742950" algn="r" rtl="1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0" indent="-742950" algn="r" rtl="1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0" indent="-742950" algn="r" rtl="1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0" indent="-742950" algn="r" rtl="1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9416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175</Words>
  <Application>Microsoft Office PowerPoint</Application>
  <PresentationFormat>Widescreen</PresentationFormat>
  <Paragraphs>89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تشکر از حسن توجه شما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Khorramdelazad</dc:creator>
  <cp:lastModifiedBy>Microsoft account</cp:lastModifiedBy>
  <cp:revision>39</cp:revision>
  <dcterms:created xsi:type="dcterms:W3CDTF">2023-04-07T20:21:03Z</dcterms:created>
  <dcterms:modified xsi:type="dcterms:W3CDTF">2024-06-29T04:38:08Z</dcterms:modified>
</cp:coreProperties>
</file>