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48006000" cy="27003375"/>
  <p:notesSz cx="6715125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7" userDrawn="1">
          <p15:clr>
            <a:srgbClr val="A4A3A4"/>
          </p15:clr>
        </p15:guide>
        <p15:guide id="2" orient="horz" pos="16567" userDrawn="1">
          <p15:clr>
            <a:srgbClr val="A4A3A4"/>
          </p15:clr>
        </p15:guide>
        <p15:guide id="3" orient="horz" pos="1762" userDrawn="1">
          <p15:clr>
            <a:srgbClr val="A4A3A4"/>
          </p15:clr>
        </p15:guide>
        <p15:guide id="4" pos="1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66"/>
    <a:srgbClr val="FFCC00"/>
    <a:srgbClr val="008000"/>
    <a:srgbClr val="CCFFCC"/>
    <a:srgbClr val="00CC00"/>
    <a:srgbClr val="CCFF66"/>
    <a:srgbClr val="CCFFFF"/>
    <a:srgbClr val="33CC33"/>
    <a:srgbClr val="FFFD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94660"/>
  </p:normalViewPr>
  <p:slideViewPr>
    <p:cSldViewPr snapToGrid="0">
      <p:cViewPr varScale="1">
        <p:scale>
          <a:sx n="17" d="100"/>
          <a:sy n="17" d="100"/>
        </p:scale>
        <p:origin x="816" y="96"/>
      </p:cViewPr>
      <p:guideLst>
        <p:guide orient="horz" pos="3967"/>
        <p:guide orient="horz" pos="16567"/>
        <p:guide orient="horz" pos="1762"/>
        <p:guide pos="1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93974196-9F39-D28C-C477-6CEDE1A325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64B3F992-4B6D-1BEA-552F-C991832F0C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33FDCFFB-8BBA-CCE1-8AE2-456EBA6C802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9400" y="692150"/>
            <a:ext cx="61579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08B4E64C-0DD5-5464-1E84-167FCEB95F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BA495A74-1F24-F48E-B895-6C2F80D24D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37DD99D6-D0AC-9E4B-984C-6FD6C608E9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C2DD14B-70C9-0942-825C-DD29981557D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701811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xmlns="" id="{25D435A0-C2F6-A2D8-67F1-46B69EB0DF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4CAEA1-4CFF-B54F-9A81-6558E816C36A}" type="slidenum">
              <a:rPr lang="en-US" altLang="x-none"/>
              <a:pPr>
                <a:spcBef>
                  <a:spcPct val="0"/>
                </a:spcBef>
              </a:pPr>
              <a:t>1</a:t>
            </a:fld>
            <a:endParaRPr lang="en-US" altLang="x-none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xmlns="" id="{378FCF4C-B43A-5869-0A64-8741356401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9400" y="692150"/>
            <a:ext cx="6157913" cy="3465513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FBF5C46C-1829-AA4D-624D-B43CB97AB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4048822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451" y="8388556"/>
            <a:ext cx="40805101" cy="57882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901" y="15301913"/>
            <a:ext cx="33604200" cy="69008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0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1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1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2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3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3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4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974798-8263-DE60-4456-7E4762D18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0F2D-AE6A-4E49-8266-C93DD8E2F902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E0AADD-3916-1530-0257-7F81452E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EE54FD-32DA-B6AF-B8B2-B9F24F72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45529-1344-E043-B27D-2B599A57DD62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67413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087666-CE05-7B3F-5ABD-8545329C8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8214-A3FB-E54A-87A8-FA57EF9D7D0F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D982BFF-22E9-B6C9-D563-185B05EF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02BCF6-DF0F-0B25-24EC-6D34BCA1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288C8-EE3F-3544-B349-9AD4AAC16457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81709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7062557" y="3462935"/>
            <a:ext cx="51848145" cy="737279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18115" y="3462935"/>
            <a:ext cx="154744342" cy="737279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4C81EA-69AF-ADC9-A8CA-8D9FE41A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36BCE-E880-D444-83A1-7839205697DB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50AC33-13EC-04B1-3EC8-6D76CB4F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483D88-DABC-CFED-2682-747BF2854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76198-1D09-2A4D-B5F4-6DD5BFB0CF98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82187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95DE87-1679-4817-9BD0-21AC0F1A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A1B0E-C1F8-2447-ACE5-ECCC031C5D70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30D264-9A2F-37EA-AC06-4FEB468A0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9590E3-CCA3-B2CA-0FA7-8F9AF983D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1649E-396A-7043-A02A-9F074C99522E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15149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2143" y="17352175"/>
            <a:ext cx="40805101" cy="5363170"/>
          </a:xfrm>
        </p:spPr>
        <p:txBody>
          <a:bodyPr anchor="t"/>
          <a:lstStyle>
            <a:lvl1pPr algn="r">
              <a:defRPr sz="165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2143" y="11445184"/>
            <a:ext cx="40805101" cy="5906986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054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108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163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21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271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325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380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434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84AF4B-BA6C-383F-1C95-347E35E88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36C42-3665-814B-AD75-2780A74D9388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DEECFA-6AF7-4C63-5F14-6FEA4860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D657C6-512E-4B6A-8D5A-2151F96C4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3B9D2-D62E-FF44-B902-73E41C0B92F9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2309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8109" y="20165021"/>
            <a:ext cx="103296244" cy="57025880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14453" y="20165021"/>
            <a:ext cx="103296244" cy="57025880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0D62433-7380-D1EC-8C52-77BB5473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1BADF-2ACC-7141-8CEA-545F15C93ECD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84A99D6-26DB-E82A-E66A-D2C1547F1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BC06E46-4E4F-CB7C-D8A9-D15C7920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38754-3493-E043-BDE5-12A8DF5914F2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15256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01" y="1081388"/>
            <a:ext cx="43205400" cy="4500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0299" y="6044508"/>
            <a:ext cx="21210987" cy="2519062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6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0299" y="8563571"/>
            <a:ext cx="21210987" cy="15558197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386383" y="6044508"/>
            <a:ext cx="21219319" cy="2519062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6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386383" y="8563571"/>
            <a:ext cx="21219319" cy="15558197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0258B3A-9147-6CB9-FE33-DE9552795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A65D0-2297-2548-A94A-E43D38E3F990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AFEE30A-0EF1-8345-B554-0E8FF77A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58F6E67-E8B5-2DC4-03AD-CA72AC91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A2AA7-63A1-7D41-947C-92C03BEB7AC6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325592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87573DE0-376C-1830-8AA4-41CBEC27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91E1B-C1BF-CA49-8BC2-CE4B84F8768B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5C2D0608-A018-C0EB-B8FB-2449A221B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722A8FD-68FA-9A0F-E3B0-9DC6F5B20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DBB30-5823-BC4B-A9F3-AF162CDEB396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8402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AACF473-8C8B-5DB8-6E3B-C4D9A342B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0660C-442B-9242-9E7C-696C4CD4D628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390AA4C1-4E65-2E63-5B54-DFCA70990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9D77E6B3-37B4-560B-8EA3-7377A202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40CDB-FFD1-FC42-8C62-FEB6136B406F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84030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09" y="1075134"/>
            <a:ext cx="15793643" cy="4575572"/>
          </a:xfrm>
        </p:spPr>
        <p:txBody>
          <a:bodyPr anchor="b"/>
          <a:lstStyle>
            <a:lvl1pPr algn="r">
              <a:defRPr sz="82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69012" y="1075137"/>
            <a:ext cx="26836687" cy="23046633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00309" y="5650709"/>
            <a:ext cx="15793643" cy="18471061"/>
          </a:xfrm>
        </p:spPr>
        <p:txBody>
          <a:bodyPr/>
          <a:lstStyle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6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41AAA7D-4369-567B-D18B-CE4C14E9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3AF14-87FB-7E45-B7F7-9589D21E45DD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C75F8BF-E142-5CC0-A043-652AE544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29419ED-42DE-4583-9AE5-604CA0CA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387CE-9BCE-B443-BF69-999334DDFF84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75584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9511" y="18902364"/>
            <a:ext cx="28803600" cy="2231531"/>
          </a:xfrm>
        </p:spPr>
        <p:txBody>
          <a:bodyPr anchor="b"/>
          <a:lstStyle>
            <a:lvl1pPr algn="r">
              <a:defRPr sz="82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09511" y="2412803"/>
            <a:ext cx="28803600" cy="16202025"/>
          </a:xfrm>
        </p:spPr>
        <p:txBody>
          <a:bodyPr rtlCol="1">
            <a:normAutofit/>
          </a:bodyPr>
          <a:lstStyle>
            <a:lvl1pPr marL="0" indent="0">
              <a:buNone/>
              <a:defRPr sz="13200"/>
            </a:lvl1pPr>
            <a:lvl2pPr marL="1880543" indent="0">
              <a:buNone/>
              <a:defRPr sz="11500"/>
            </a:lvl2pPr>
            <a:lvl3pPr marL="3761086" indent="0">
              <a:buNone/>
              <a:defRPr sz="9900"/>
            </a:lvl3pPr>
            <a:lvl4pPr marL="5641630" indent="0">
              <a:buNone/>
              <a:defRPr sz="8200"/>
            </a:lvl4pPr>
            <a:lvl5pPr marL="7522173" indent="0">
              <a:buNone/>
              <a:defRPr sz="8200"/>
            </a:lvl5pPr>
            <a:lvl6pPr marL="9402716" indent="0">
              <a:buNone/>
              <a:defRPr sz="8200"/>
            </a:lvl6pPr>
            <a:lvl7pPr marL="11283259" indent="0">
              <a:buNone/>
              <a:defRPr sz="8200"/>
            </a:lvl7pPr>
            <a:lvl8pPr marL="13163803" indent="0">
              <a:buNone/>
              <a:defRPr sz="8200"/>
            </a:lvl8pPr>
            <a:lvl9pPr marL="15044346" indent="0">
              <a:buNone/>
              <a:defRPr sz="82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09511" y="21133894"/>
            <a:ext cx="28803600" cy="3169144"/>
          </a:xfrm>
        </p:spPr>
        <p:txBody>
          <a:bodyPr/>
          <a:lstStyle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6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B8C43DB-0552-F202-8E70-BE79CB20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5EE9B-63EF-C345-B0C2-2E9361F0966E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0F058C1-2FFA-259C-50D5-8D018E78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1F9DA9B-B690-79F6-1FB6-1FC9419B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5662D-F028-F14C-AB47-F1052443DDD3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25491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00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788AEA42-EC95-871D-6C49-44E99558C6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401242" y="1081088"/>
            <a:ext cx="43203519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08" tIns="188056" rIns="376108" bIns="1880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D9E52E2D-C5EA-2567-A2EF-B483ED26C0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401242" y="6300789"/>
            <a:ext cx="43203519" cy="178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08" tIns="188056" rIns="376108" bIns="1880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3F1E74-27BA-5CD1-C42D-60EA1D24CC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405242" y="25028525"/>
            <a:ext cx="11199519" cy="1436688"/>
          </a:xfrm>
          <a:prstGeom prst="rect">
            <a:avLst/>
          </a:prstGeom>
        </p:spPr>
        <p:txBody>
          <a:bodyPr vert="horz" lIns="376108" tIns="188056" rIns="376108" bIns="188056" rtlCol="1" anchor="ctr"/>
          <a:lstStyle>
            <a:lvl1pPr algn="r" eaLnBrk="1" hangingPunct="1">
              <a:defRPr sz="49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2A43EF4-3F0B-7F43-80F2-E24AE726DF71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AE622C-43BD-7392-51DD-73EE3D75D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01815" y="25028525"/>
            <a:ext cx="15202370" cy="1436688"/>
          </a:xfrm>
          <a:prstGeom prst="rect">
            <a:avLst/>
          </a:prstGeom>
        </p:spPr>
        <p:txBody>
          <a:bodyPr vert="horz" lIns="376108" tIns="188056" rIns="376108" bIns="188056" rtlCol="1" anchor="ctr"/>
          <a:lstStyle>
            <a:lvl1pPr algn="ctr" eaLnBrk="1" hangingPunct="1">
              <a:defRPr sz="49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738F0B-7BAC-0C4E-F9D0-E02BADBF8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01242" y="25028525"/>
            <a:ext cx="11199519" cy="1436688"/>
          </a:xfrm>
          <a:prstGeom prst="rect">
            <a:avLst/>
          </a:prstGeom>
        </p:spPr>
        <p:txBody>
          <a:bodyPr vert="horz" wrap="square" lIns="376108" tIns="188056" rIns="376108" bIns="18805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4900">
                <a:solidFill>
                  <a:srgbClr val="898989"/>
                </a:solidFill>
              </a:defRPr>
            </a:lvl1pPr>
          </a:lstStyle>
          <a:p>
            <a:fld id="{FE3B3E96-E5D7-9446-9CEC-E342940A62C2}" type="slidenum">
              <a:rPr lang="fa-IR" altLang="x-none"/>
              <a:pPr/>
              <a:t>‹#›</a:t>
            </a:fld>
            <a:endParaRPr lang="fa-IR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760788" rtl="1" eaLnBrk="0" fontAlgn="base" hangingPunct="0">
        <a:spcBef>
          <a:spcPct val="0"/>
        </a:spcBef>
        <a:spcAft>
          <a:spcPct val="0"/>
        </a:spcAft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2pPr>
      <a:lvl3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3pPr>
      <a:lvl4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4pPr>
      <a:lvl5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5pPr>
      <a:lvl6pPr marL="4572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6pPr>
      <a:lvl7pPr marL="9144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7pPr>
      <a:lvl8pPr marL="13716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8pPr>
      <a:lvl9pPr marL="18288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9pPr>
    </p:titleStyle>
    <p:bodyStyle>
      <a:lvl1pPr marL="1409700" indent="-14097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4350" indent="-117475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0588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1775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1375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2988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3531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4074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4617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54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08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1630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217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271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3259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380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434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rgbClr val="008000"/>
          </a:fgClr>
          <a:bgClr>
            <a:srgbClr val="00B05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0">
            <a:extLst>
              <a:ext uri="{FF2B5EF4-FFF2-40B4-BE49-F238E27FC236}">
                <a16:creationId xmlns:a16="http://schemas.microsoft.com/office/drawing/2014/main" xmlns="" id="{EE543C60-E02E-541B-B425-FF0025588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59473" y="5162509"/>
            <a:ext cx="10094293" cy="21315362"/>
          </a:xfrm>
          <a:prstGeom prst="roundRect">
            <a:avLst>
              <a:gd name="adj" fmla="val 700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fa-IR" altLang="x-none" sz="5700">
              <a:latin typeface="Arial" panose="020B0604020202020204" pitchFamily="34" charset="0"/>
            </a:endParaRPr>
          </a:p>
        </p:txBody>
      </p:sp>
      <p:sp>
        <p:nvSpPr>
          <p:cNvPr id="2051" name="AutoShape 29">
            <a:extLst>
              <a:ext uri="{FF2B5EF4-FFF2-40B4-BE49-F238E27FC236}">
                <a16:creationId xmlns:a16="http://schemas.microsoft.com/office/drawing/2014/main" xmlns="" id="{11328182-252C-36F6-131F-7A56BD7D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9185" y="8036254"/>
            <a:ext cx="12006330" cy="18301960"/>
          </a:xfrm>
          <a:prstGeom prst="roundRect">
            <a:avLst>
              <a:gd name="adj" fmla="val 700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a-IR">
              <a:latin typeface="Arial" charset="0"/>
            </a:endParaRPr>
          </a:p>
        </p:txBody>
      </p:sp>
      <p:sp>
        <p:nvSpPr>
          <p:cNvPr id="3076" name="AutoShape 31">
            <a:extLst>
              <a:ext uri="{FF2B5EF4-FFF2-40B4-BE49-F238E27FC236}">
                <a16:creationId xmlns:a16="http://schemas.microsoft.com/office/drawing/2014/main" xmlns="" id="{E05CDB48-93EE-1B9C-1A43-645A8D63F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5712" y="5000626"/>
            <a:ext cx="13023883" cy="21477245"/>
          </a:xfrm>
          <a:prstGeom prst="roundRect">
            <a:avLst>
              <a:gd name="adj" fmla="val 700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fa-IR" altLang="x-none" sz="5700">
              <a:latin typeface="Arial" panose="020B0604020202020204" pitchFamily="34" charset="0"/>
            </a:endParaRPr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xmlns="" id="{7E601ECE-D88F-772A-2818-686F4FF1C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52" y="8036254"/>
            <a:ext cx="11036743" cy="18211470"/>
          </a:xfrm>
          <a:prstGeom prst="roundRect">
            <a:avLst>
              <a:gd name="adj" fmla="val 700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fa-IR" altLang="x-none" sz="5700">
              <a:latin typeface="Arial" panose="020B0604020202020204" pitchFamily="34" charset="0"/>
            </a:endParaRPr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xmlns="" id="{868D0B22-2BA8-0A25-74C7-3862EACDE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52" y="208568"/>
            <a:ext cx="47521905" cy="4313237"/>
          </a:xfrm>
          <a:prstGeom prst="roundRect">
            <a:avLst>
              <a:gd name="adj" fmla="val 10870"/>
            </a:avLst>
          </a:prstGeom>
          <a:solidFill>
            <a:schemeClr val="bg1">
              <a:lumMod val="95000"/>
            </a:schemeClr>
          </a:solidFill>
          <a:ln>
            <a:solidFill>
              <a:srgbClr val="00800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60559" tIns="30280" rIns="60559" bIns="30280" anchor="ctr"/>
          <a:lstStyle/>
          <a:p>
            <a:pPr algn="ctr" defTabSz="2908300" eaLnBrk="1" hangingPunct="1">
              <a:defRPr/>
            </a:pPr>
            <a:endParaRPr lang="fa-IR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xmlns="" id="{6286D616-B843-A339-187B-660FD5B5D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6444" y="616384"/>
            <a:ext cx="21957555" cy="21848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eaLnBrk="1" hangingPunct="1">
              <a:defRPr/>
            </a:pPr>
            <a:r>
              <a:rPr lang="en-US" sz="7200" i="1" dirty="0" smtClean="0">
                <a:ln w="0"/>
                <a:latin typeface="Arial Black" panose="020B0A04020102090204" pitchFamily="34" charset="0"/>
              </a:rPr>
              <a:t>Title</a:t>
            </a:r>
            <a:r>
              <a:rPr lang="en-US" sz="7200" i="1" dirty="0">
                <a:ln w="0"/>
                <a:latin typeface="Arial Black" panose="020B0A04020102090204" pitchFamily="34" charset="0"/>
              </a:rPr>
              <a:t>:</a:t>
            </a:r>
          </a:p>
          <a:p>
            <a:pPr defTabSz="2908300" eaLnBrk="1" hangingPunct="1">
              <a:spcBef>
                <a:spcPct val="50000"/>
              </a:spcBef>
              <a:defRPr/>
            </a:pPr>
            <a:r>
              <a:rPr lang="en-US" sz="4400" i="1" dirty="0">
                <a:ln w="0"/>
                <a:latin typeface="Arial Black" panose="020B0A04020102090204" pitchFamily="34" charset="0"/>
              </a:rPr>
              <a:t>Authors: </a:t>
            </a:r>
            <a:r>
              <a:rPr lang="en-US" sz="4400" i="1" dirty="0" err="1" smtClean="0">
                <a:ln w="0"/>
                <a:latin typeface="Arial Black" panose="020B0A04020102090204" pitchFamily="34" charset="0"/>
              </a:rPr>
              <a:t>Sarev</a:t>
            </a:r>
            <a:r>
              <a:rPr lang="en-US" sz="4400" i="1" dirty="0" smtClean="0">
                <a:ln w="0"/>
                <a:latin typeface="Arial Black" panose="020B0A04020102090204" pitchFamily="34" charset="0"/>
              </a:rPr>
              <a:t> </a:t>
            </a:r>
            <a:r>
              <a:rPr lang="en-US" sz="4400" i="1" dirty="0">
                <a:ln w="0"/>
                <a:latin typeface="Arial Black" panose="020B0A04020102090204" pitchFamily="34" charset="0"/>
              </a:rPr>
              <a:t>F., </a:t>
            </a:r>
            <a:r>
              <a:rPr lang="en-US" sz="4400" i="1" dirty="0" err="1">
                <a:ln w="0"/>
                <a:latin typeface="Arial Black" panose="020B0A04020102090204" pitchFamily="34" charset="0"/>
              </a:rPr>
              <a:t>Tamanaei</a:t>
            </a:r>
            <a:r>
              <a:rPr lang="en-US" sz="4400" i="1" dirty="0">
                <a:ln w="0"/>
                <a:latin typeface="Arial Black" panose="020B0A04020102090204" pitchFamily="34" charset="0"/>
              </a:rPr>
              <a:t> F </a:t>
            </a:r>
            <a:r>
              <a:rPr lang="en-US" sz="3200" i="1" dirty="0">
                <a:ln w="0"/>
                <a:latin typeface="Arial Black" panose="020B0A04020102090204" pitchFamily="34" charset="0"/>
              </a:rPr>
              <a:t>(for example</a:t>
            </a:r>
            <a:r>
              <a:rPr lang="en-US" sz="3200" i="1" dirty="0">
                <a:ln w="0"/>
                <a:solidFill>
                  <a:srgbClr val="7030A0"/>
                </a:solidFill>
                <a:latin typeface="Arial Black" panose="020B0A04020102090204" pitchFamily="34" charset="0"/>
              </a:rPr>
              <a:t>).</a:t>
            </a:r>
            <a:endParaRPr lang="en-US" sz="4400" i="1" dirty="0">
              <a:ln w="0"/>
              <a:solidFill>
                <a:srgbClr val="7030A0"/>
              </a:solidFill>
              <a:latin typeface="Arial Black" panose="020B0A04020102090204" pitchFamily="34" charset="0"/>
            </a:endParaRPr>
          </a:p>
        </p:txBody>
      </p:sp>
      <p:sp>
        <p:nvSpPr>
          <p:cNvPr id="3080" name="Text Box 36">
            <a:extLst>
              <a:ext uri="{FF2B5EF4-FFF2-40B4-BE49-F238E27FC236}">
                <a16:creationId xmlns:a16="http://schemas.microsoft.com/office/drawing/2014/main" xmlns="" id="{5D6C2B52-1F05-12CF-B504-3565C7F2E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09260" y="10334788"/>
            <a:ext cx="10938114" cy="650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marL="514350" indent="-514350"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l" rtl="0" eaLnBrk="1" hangingPunct="1">
              <a:spcBef>
                <a:spcPct val="0"/>
              </a:spcBef>
              <a:buNone/>
            </a:pPr>
            <a:r>
              <a:rPr lang="en-US" alt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1" name="Text Box 38">
            <a:extLst>
              <a:ext uri="{FF2B5EF4-FFF2-40B4-BE49-F238E27FC236}">
                <a16:creationId xmlns:a16="http://schemas.microsoft.com/office/drawing/2014/main" xmlns="" id="{A5F2DB3F-DE50-E0F4-A31E-F78530C92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3141" y="21552615"/>
            <a:ext cx="9085203" cy="3724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512" tIns="20256" rIns="40512" bIns="20256">
            <a:spAutoFit/>
          </a:bodyPr>
          <a:lstStyle>
            <a:lvl1pPr marL="227013" indent="-227013"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x-none" sz="2800" dirty="0">
                <a:latin typeface="+mn-lt"/>
              </a:rPr>
              <a:t>Text</a:t>
            </a: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 smtClean="0">
              <a:latin typeface="+mn-lt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>
              <a:latin typeface="+mn-lt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 smtClean="0">
              <a:latin typeface="+mn-lt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>
              <a:latin typeface="+mn-lt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 smtClean="0">
              <a:latin typeface="+mn-lt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>
              <a:latin typeface="+mn-lt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>
              <a:latin typeface="+mn-lt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>
              <a:latin typeface="+mn-lt"/>
            </a:endParaRPr>
          </a:p>
        </p:txBody>
      </p:sp>
      <p:sp>
        <p:nvSpPr>
          <p:cNvPr id="3082" name="Text Box 39">
            <a:extLst>
              <a:ext uri="{FF2B5EF4-FFF2-40B4-BE49-F238E27FC236}">
                <a16:creationId xmlns:a16="http://schemas.microsoft.com/office/drawing/2014/main" xmlns="" id="{42A27074-4216-B496-D49A-651E2AC7C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4502" y="7330719"/>
            <a:ext cx="11424385" cy="97358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marL="514350" indent="-514350"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l" rtl="0" eaLnBrk="1" hangingPunct="1">
              <a:spcBef>
                <a:spcPct val="0"/>
              </a:spcBef>
              <a:buNone/>
            </a:pPr>
            <a:r>
              <a:rPr lang="en-US" altLang="x-none" sz="3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3" name="Text Box 40">
            <a:extLst>
              <a:ext uri="{FF2B5EF4-FFF2-40B4-BE49-F238E27FC236}">
                <a16:creationId xmlns:a16="http://schemas.microsoft.com/office/drawing/2014/main" xmlns="" id="{FADB0CFA-379A-D457-6D2E-9DE4758C1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27072" y="7860502"/>
            <a:ext cx="9085203" cy="6411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 eaLnBrk="1" hangingPunct="1">
              <a:spcBef>
                <a:spcPct val="50000"/>
              </a:spcBef>
              <a:buFontTx/>
              <a:buNone/>
            </a:pPr>
            <a:r>
              <a:rPr lang="en-US" altLang="x-none" sz="3600" dirty="0" smtClean="0">
                <a:latin typeface="Arial" panose="020B0604020202020204" pitchFamily="34" charset="0"/>
              </a:rPr>
              <a:t>Text</a:t>
            </a:r>
          </a:p>
          <a:p>
            <a:pPr algn="l" rtl="0" eaLnBrk="1" hangingPunct="1">
              <a:spcBef>
                <a:spcPct val="50000"/>
              </a:spcBef>
              <a:buFontTx/>
              <a:buNone/>
            </a:pPr>
            <a:endParaRPr lang="en-US" altLang="x-none" sz="3600" dirty="0">
              <a:latin typeface="Arial" panose="020B0604020202020204" pitchFamily="34" charset="0"/>
            </a:endParaRPr>
          </a:p>
          <a:p>
            <a:pPr algn="l" rtl="0" eaLnBrk="1" hangingPunct="1">
              <a:spcBef>
                <a:spcPct val="50000"/>
              </a:spcBef>
              <a:buFontTx/>
              <a:buNone/>
            </a:pPr>
            <a:endParaRPr lang="en-US" altLang="x-none" sz="3600" dirty="0" smtClean="0">
              <a:latin typeface="Arial" panose="020B0604020202020204" pitchFamily="34" charset="0"/>
            </a:endParaRPr>
          </a:p>
          <a:p>
            <a:pPr algn="l" rtl="0" eaLnBrk="1" hangingPunct="1">
              <a:spcBef>
                <a:spcPct val="50000"/>
              </a:spcBef>
              <a:buFontTx/>
              <a:buNone/>
            </a:pPr>
            <a:endParaRPr lang="en-US" altLang="x-none" sz="3600" dirty="0">
              <a:latin typeface="Arial" panose="020B0604020202020204" pitchFamily="34" charset="0"/>
            </a:endParaRPr>
          </a:p>
          <a:p>
            <a:pPr algn="l" rtl="0" eaLnBrk="1" hangingPunct="1">
              <a:spcBef>
                <a:spcPct val="50000"/>
              </a:spcBef>
              <a:buFontTx/>
              <a:buNone/>
            </a:pPr>
            <a:endParaRPr lang="en-US" altLang="x-none" sz="3600" dirty="0" smtClean="0">
              <a:latin typeface="Arial" panose="020B0604020202020204" pitchFamily="34" charset="0"/>
            </a:endParaRPr>
          </a:p>
          <a:p>
            <a:pPr algn="l" rtl="0" eaLnBrk="1" hangingPunct="1">
              <a:spcBef>
                <a:spcPct val="50000"/>
              </a:spcBef>
              <a:buFontTx/>
              <a:buNone/>
            </a:pPr>
            <a:endParaRPr lang="en-US" altLang="x-none" sz="3600" dirty="0">
              <a:latin typeface="Arial" panose="020B0604020202020204" pitchFamily="34" charset="0"/>
            </a:endParaRPr>
          </a:p>
          <a:p>
            <a:pPr algn="l" rtl="0" eaLnBrk="1" hangingPunct="1">
              <a:spcBef>
                <a:spcPct val="50000"/>
              </a:spcBef>
              <a:buFontTx/>
              <a:buNone/>
            </a:pPr>
            <a:endParaRPr lang="en-US" altLang="x-none" sz="3600" dirty="0">
              <a:latin typeface="Arial" panose="020B0604020202020204" pitchFamily="34" charset="0"/>
            </a:endParaRPr>
          </a:p>
          <a:p>
            <a:pPr algn="l"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</p:txBody>
      </p:sp>
      <p:sp>
        <p:nvSpPr>
          <p:cNvPr id="3084" name="Text Box 36">
            <a:extLst>
              <a:ext uri="{FF2B5EF4-FFF2-40B4-BE49-F238E27FC236}">
                <a16:creationId xmlns:a16="http://schemas.microsoft.com/office/drawing/2014/main" xmlns="" id="{C961180E-F589-C17D-1361-136F61F8E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368" y="21785740"/>
            <a:ext cx="6836981" cy="36080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x-none" sz="3200" dirty="0">
                <a:latin typeface="Arial" panose="020B0604020202020204" pitchFamily="34" charset="0"/>
              </a:rPr>
              <a:t>Text</a:t>
            </a: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000" dirty="0">
              <a:latin typeface="Times New Roman" panose="02020603050405020304" pitchFamily="18" charset="0"/>
            </a:endParaRP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xmlns="" id="{DF14A3E8-998D-E3E4-BF92-745F40A50D64}"/>
              </a:ext>
            </a:extLst>
          </p:cNvPr>
          <p:cNvSpPr/>
          <p:nvPr/>
        </p:nvSpPr>
        <p:spPr>
          <a:xfrm>
            <a:off x="929030" y="8426376"/>
            <a:ext cx="9774829" cy="1374306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sz="7200" b="1" spc="150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Introduction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xmlns="" id="{DA119B24-B908-875C-5799-E084298E66F4}"/>
              </a:ext>
            </a:extLst>
          </p:cNvPr>
          <p:cNvSpPr/>
          <p:nvPr/>
        </p:nvSpPr>
        <p:spPr>
          <a:xfrm>
            <a:off x="707952" y="19572237"/>
            <a:ext cx="10274459" cy="1506894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sz="7200" b="1" spc="150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Aims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455F86E3-A7AE-BC74-A6EF-4092F87DDE7E}"/>
              </a:ext>
            </a:extLst>
          </p:cNvPr>
          <p:cNvSpPr/>
          <p:nvPr/>
        </p:nvSpPr>
        <p:spPr>
          <a:xfrm>
            <a:off x="2497370" y="3583513"/>
            <a:ext cx="25276629" cy="12434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en-US" sz="34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Affiliation: Immunology Department, Iran University of Medical Sciences, Tehran, Iran (</a:t>
            </a:r>
            <a:r>
              <a:rPr lang="en-US" sz="32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for example</a:t>
            </a:r>
            <a:r>
              <a:rPr lang="en-US" sz="3400" b="1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).</a:t>
            </a:r>
          </a:p>
          <a:p>
            <a:pPr algn="ctr" eaLnBrk="1" hangingPunct="1">
              <a:spcBef>
                <a:spcPct val="20000"/>
              </a:spcBef>
              <a:defRPr/>
            </a:pPr>
            <a:endParaRPr lang="en-GB" sz="3400" b="1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xmlns="" id="{4370473B-D1DF-F108-9FAA-600018BF153C}"/>
              </a:ext>
            </a:extLst>
          </p:cNvPr>
          <p:cNvSpPr/>
          <p:nvPr/>
        </p:nvSpPr>
        <p:spPr>
          <a:xfrm>
            <a:off x="12309260" y="8491364"/>
            <a:ext cx="11104008" cy="1466907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sz="7200" b="1" spc="150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Methods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xmlns="" id="{04BC938E-52B2-FE25-6CE3-FBB92D6C7DC9}"/>
              </a:ext>
            </a:extLst>
          </p:cNvPr>
          <p:cNvSpPr/>
          <p:nvPr/>
        </p:nvSpPr>
        <p:spPr>
          <a:xfrm>
            <a:off x="24471660" y="5325123"/>
            <a:ext cx="12326431" cy="1848569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sz="7200" b="1" spc="150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Results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xmlns="" id="{58D4B54D-C768-0572-9E9D-6E32644FB280}"/>
              </a:ext>
            </a:extLst>
          </p:cNvPr>
          <p:cNvSpPr/>
          <p:nvPr/>
        </p:nvSpPr>
        <p:spPr>
          <a:xfrm>
            <a:off x="37745894" y="5482884"/>
            <a:ext cx="9679272" cy="1472328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sz="7200" b="1" spc="150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Conclusions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xmlns="" id="{7FC42038-E383-BDA8-91B8-43A8E4DC375C}"/>
              </a:ext>
            </a:extLst>
          </p:cNvPr>
          <p:cNvSpPr/>
          <p:nvPr/>
        </p:nvSpPr>
        <p:spPr>
          <a:xfrm>
            <a:off x="38027072" y="14506475"/>
            <a:ext cx="9085203" cy="1269511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sz="6000" b="1" spc="150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Acknowledgment</a:t>
            </a:r>
          </a:p>
        </p:txBody>
      </p:sp>
      <p:sp>
        <p:nvSpPr>
          <p:cNvPr id="3097" name="Text Box 36">
            <a:extLst>
              <a:ext uri="{FF2B5EF4-FFF2-40B4-BE49-F238E27FC236}">
                <a16:creationId xmlns:a16="http://schemas.microsoft.com/office/drawing/2014/main" xmlns="" id="{1F4CFFC2-6379-19F9-16E0-46176A32F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944" y="10128204"/>
            <a:ext cx="8956102" cy="9397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7" name="Rectangle 85">
            <a:extLst>
              <a:ext uri="{FF2B5EF4-FFF2-40B4-BE49-F238E27FC236}">
                <a16:creationId xmlns:a16="http://schemas.microsoft.com/office/drawing/2014/main" xmlns="" id="{56369E09-30C6-7A49-A7FD-75643EE25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4516" y="25515036"/>
            <a:ext cx="11670898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en-US" altLang="x-none" sz="2800" dirty="0">
                <a:latin typeface="Arial" panose="020B0604020202020204" pitchFamily="34" charset="0"/>
              </a:rPr>
              <a:t>Figure </a:t>
            </a:r>
            <a:r>
              <a:rPr lang="en-US" altLang="x-none" sz="2800" dirty="0" smtClean="0">
                <a:latin typeface="Arial" panose="020B0604020202020204" pitchFamily="34" charset="0"/>
              </a:rPr>
              <a:t>Caption</a:t>
            </a:r>
            <a:endParaRPr lang="en-US" altLang="x-none" sz="2800" dirty="0">
              <a:latin typeface="Arial" panose="020B0604020202020204" pitchFamily="34" charset="0"/>
            </a:endParaRPr>
          </a:p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x-none" sz="2800" dirty="0">
              <a:latin typeface="Arial" panose="020B0604020202020204" pitchFamily="34" charset="0"/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xmlns="" id="{13827ECA-CCED-E0CA-EFE7-18D17204D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18" y="4949031"/>
            <a:ext cx="23231334" cy="2641211"/>
          </a:xfrm>
          <a:prstGeom prst="roundRect">
            <a:avLst>
              <a:gd name="adj" fmla="val 10870"/>
            </a:avLst>
          </a:prstGeom>
          <a:solidFill>
            <a:schemeClr val="bg1">
              <a:lumMod val="95000"/>
            </a:schemeClr>
          </a:solidFill>
          <a:ln>
            <a:solidFill>
              <a:srgbClr val="00800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60559" tIns="30280" rIns="60559" bIns="30280" anchor="ctr"/>
          <a:lstStyle/>
          <a:p>
            <a:pPr algn="ctr" defTabSz="2908300" rtl="1" eaLnBrk="1" hangingPunct="1">
              <a:defRPr/>
            </a:pPr>
            <a:endParaRPr lang="fa-IR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xmlns="" id="{3ADA1F02-0AF3-273E-EE44-9BA41753D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0427" y="5478011"/>
            <a:ext cx="9391618" cy="1169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0"/>
                <a:cs typeface="Arial" panose="020B0604020202020204" pitchFamily="34" charset="0"/>
              </a:rPr>
              <a:t>Present by: ….</a:t>
            </a:r>
          </a:p>
          <a:p>
            <a:pPr eaLnBrk="1" hangingPunct="1">
              <a:defRPr/>
            </a:pPr>
            <a:r>
              <a:rPr lang="en-US" sz="3600" b="1" dirty="0">
                <a:ln w="0"/>
                <a:cs typeface="Arial" panose="020B0604020202020204" pitchFamily="34" charset="0"/>
              </a:rPr>
              <a:t>Email: …</a:t>
            </a: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xmlns="" id="{9F2DA7D9-D464-0151-1689-C6ABA981D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7339" y="6862952"/>
            <a:ext cx="4783127" cy="55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eaLnBrk="1" hangingPunct="1">
              <a:defRPr/>
            </a:pP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</a:rPr>
              <a:t>Article code: …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87787" y="5330785"/>
            <a:ext cx="2158940" cy="2085761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6"/>
          <p:cNvSpPr txBox="1"/>
          <p:nvPr/>
        </p:nvSpPr>
        <p:spPr>
          <a:xfrm rot="20674757">
            <a:off x="1018111" y="5771085"/>
            <a:ext cx="20982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 Image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2137469" y="16687796"/>
            <a:ext cx="11411506" cy="9360246"/>
          </a:xfrm>
          <a:prstGeom prst="round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Presenter Image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4763421" y="19199209"/>
            <a:ext cx="12089810" cy="6194569"/>
          </a:xfrm>
          <a:prstGeom prst="round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Presenter Image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 rot="19489918">
            <a:off x="16266390" y="21075118"/>
            <a:ext cx="23492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 rot="19489918">
            <a:off x="29041707" y="21951774"/>
            <a:ext cx="23492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07952" y="720601"/>
            <a:ext cx="3455917" cy="3289169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extBox 6"/>
          <p:cNvSpPr txBox="1"/>
          <p:nvPr/>
        </p:nvSpPr>
        <p:spPr>
          <a:xfrm rot="20674757">
            <a:off x="1212859" y="1651685"/>
            <a:ext cx="2778537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of University or Institute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xmlns="" id="{5D6C2B52-1F05-12CF-B504-3565C7F2E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4494" y="16253942"/>
            <a:ext cx="8882498" cy="30571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marL="514350" indent="-514350"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l" rtl="0" eaLnBrk="1" hangingPunct="1">
              <a:spcBef>
                <a:spcPct val="0"/>
              </a:spcBef>
              <a:buNone/>
            </a:pPr>
            <a:r>
              <a:rPr lang="en-US" altLang="x-non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spcBef>
                <a:spcPct val="0"/>
              </a:spcBef>
              <a:buNone/>
            </a:pPr>
            <a:endParaRPr lang="en-US" alt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7462" y="25108207"/>
            <a:ext cx="1638095" cy="1847619"/>
          </a:xfrm>
          <a:prstGeom prst="rect">
            <a:avLst/>
          </a:prstGeom>
        </p:spPr>
      </p:pic>
      <p:sp>
        <p:nvSpPr>
          <p:cNvPr id="42" name="Rounded Rectangle 41">
            <a:extLst>
              <a:ext uri="{FF2B5EF4-FFF2-40B4-BE49-F238E27FC236}">
                <a16:creationId xmlns:a16="http://schemas.microsoft.com/office/drawing/2014/main" xmlns="" id="{7FC42038-E383-BDA8-91B8-43A8E4DC375C}"/>
              </a:ext>
            </a:extLst>
          </p:cNvPr>
          <p:cNvSpPr/>
          <p:nvPr/>
        </p:nvSpPr>
        <p:spPr>
          <a:xfrm>
            <a:off x="38027071" y="19856507"/>
            <a:ext cx="9085203" cy="1269511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en-US" sz="6000" b="1" spc="150" dirty="0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References</a:t>
            </a:r>
            <a:endParaRPr lang="en-US" sz="6000" b="1" spc="1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0" b="73778"/>
          <a:stretch/>
        </p:blipFill>
        <p:spPr>
          <a:xfrm>
            <a:off x="32360547" y="793559"/>
            <a:ext cx="14432368" cy="3216211"/>
          </a:xfrm>
          <a:prstGeom prst="roundRect">
            <a:avLst/>
          </a:prstGeom>
          <a:effectLst>
            <a:softEdge rad="63500"/>
          </a:effectLst>
        </p:spPr>
      </p:pic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7" t="5996" b="8259"/>
          <a:stretch/>
        </p:blipFill>
        <p:spPr>
          <a:xfrm>
            <a:off x="44852782" y="1165395"/>
            <a:ext cx="3261510" cy="319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688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</TotalTime>
  <Words>72</Words>
  <Application>Microsoft Office PowerPoint</Application>
  <PresentationFormat>Custom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Office Theme</vt:lpstr>
      <vt:lpstr>PowerPoint Presentation</vt:lpstr>
    </vt:vector>
  </TitlesOfParts>
  <Company>MegaPrint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48x96 Horizontal Template</dc:title>
  <dc:creator>Ethan Shulda</dc:creator>
  <dc:description>©MegaPrint Inc. 2009</dc:description>
  <cp:lastModifiedBy>Microsoft account</cp:lastModifiedBy>
  <cp:revision>145</cp:revision>
  <dcterms:created xsi:type="dcterms:W3CDTF">2008-12-04T00:20:37Z</dcterms:created>
  <dcterms:modified xsi:type="dcterms:W3CDTF">2024-06-29T04:09:32Z</dcterms:modified>
  <cp:category>Research Poster</cp:category>
</cp:coreProperties>
</file>